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1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8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2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2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9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69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77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08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25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25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8923C-470A-4D72-8265-211C09F066F7}" type="datetimeFigureOut">
              <a:rPr lang="ru-RU" smtClean="0"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9989F-B184-4B7B-9F95-45C868F0A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5994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нкурсное прослушивание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0"/>
            <a:ext cx="10312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036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бедители младшей группы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0"/>
            <a:ext cx="10312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89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граждение средней группы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0"/>
            <a:ext cx="10312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4237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2017-02-17T09:10:25Z</dcterms:created>
  <dcterms:modified xsi:type="dcterms:W3CDTF">2017-02-17T09:10:29Z</dcterms:modified>
</cp:coreProperties>
</file>